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81000"/>
            <a:ext cx="8610600" cy="6019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Book Antiqua" pitchFamily="18" charset="0"/>
              </a:rPr>
              <a:t>               RUNGTA COLLEGE OF DENTAL    SCIENCES &amp; RESEARCH</a:t>
            </a:r>
            <a:r>
              <a:rPr lang="en-US" sz="3200" dirty="0" smtClean="0">
                <a:latin typeface="Book Antiqua" pitchFamily="18" charset="0"/>
              </a:rPr>
              <a:t/>
            </a:r>
            <a:br>
              <a:rPr lang="en-US" sz="3200" dirty="0" smtClean="0">
                <a:latin typeface="Book Antiqua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i="1" dirty="0">
                <a:solidFill>
                  <a:srgbClr val="002060"/>
                </a:solidFill>
              </a:rPr>
              <a:t>ANTI - HYPERTENSIVE AGENTS</a:t>
            </a:r>
            <a:r>
              <a:rPr lang="en-US" sz="2800" b="1" i="1" dirty="0">
                <a:solidFill>
                  <a:srgbClr val="002060"/>
                </a:solidFill>
              </a:rPr>
              <a:t/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Department of Pharmacology</a:t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endParaRPr lang="en-US" sz="28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>
            <a:fillRect/>
          </a:stretch>
        </p:blipFill>
        <p:spPr bwMode="auto">
          <a:xfrm>
            <a:off x="0" y="0"/>
            <a:ext cx="18288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16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Rungta\Downloads\CVS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500" y="-80963"/>
            <a:ext cx="9525000" cy="7019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Rungta\Downloads\CVS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80010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C:\Users\Rungta\Downloads\CVS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996613" cy="952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:\Users\Rungta\Downloads\CVS-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80772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5" name="Picture 3" descr="C:\Users\Rungta\Downloads\CVS-1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" y="304800"/>
            <a:ext cx="809625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Rungta\Downloads\CVS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80010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Rungta\Downloads\CVS-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229599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Rungta\Downloads\CVS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80772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Rungta\Downloads\CVS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3058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Rungta\Downloads\CVS-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79248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Rungta\Downloads\CVS-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7696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Rungta\Downloads\CVS-0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2863"/>
            <a:ext cx="8534399" cy="6772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Rungta\Downloads\CVS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81000"/>
            <a:ext cx="80010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</Words>
  <Application>Microsoft Office PowerPoint</Application>
  <PresentationFormat>On-screen Show (4:3)</PresentationFormat>
  <Paragraphs>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           RUNGTA COLLEGE OF DENTAL    SCIENCES &amp; RESEARCH   ANTI - HYPERTENSIVE AGENTS   Department of Pharmacology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ANTI - HYPERTENSIVE AGENTS </dc:title>
  <dc:creator>Rungta</dc:creator>
  <cp:lastModifiedBy>hp</cp:lastModifiedBy>
  <cp:revision>6</cp:revision>
  <dcterms:created xsi:type="dcterms:W3CDTF">2006-08-16T00:00:00Z</dcterms:created>
  <dcterms:modified xsi:type="dcterms:W3CDTF">2023-04-18T10:04:08Z</dcterms:modified>
</cp:coreProperties>
</file>